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Barlow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Barlow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Barlow-italic.fntdata"/><Relationship Id="rId23" Type="http://schemas.openxmlformats.org/officeDocument/2006/relationships/font" Target="fonts/Barl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6b23158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6b23158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6b23158e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6b23158e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a7198c2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a7198c2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6b23158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6b23158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6b23158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6b23158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e86cb4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e86cb4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98aeffe32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98aeffe32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98aeffe32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98aeffe32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98aeffe32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98aeffe32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6b23158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6b23158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6b23158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6b23158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127.0.0.1:5500/home.htm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F6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Courier New"/>
                <a:ea typeface="Courier New"/>
                <a:cs typeface="Courier New"/>
                <a:sym typeface="Courier New"/>
              </a:rPr>
              <a:t>CITRPG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4680500" y="445505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Laci Parker &amp; Hamid Sutton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625" y="632063"/>
            <a:ext cx="3879375" cy="38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Issues/Bugs Known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styling issues. We had trouble running the document on web browsers and making changes to get it right.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HTML structure errors. Improper nesting of HTML elements, missing or closing tags.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Inputting codes in the wrong areas of the documents.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When picking a character it will only let you choose one character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Once in the game, there is no way to get out or go back unless exiting the entire thing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16068">
            <a:off x="8480078" y="445024"/>
            <a:ext cx="35221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124" y="208749"/>
            <a:ext cx="39360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74304">
            <a:off x="7741653" y="2154659"/>
            <a:ext cx="542007" cy="54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903878">
            <a:off x="574961" y="4263834"/>
            <a:ext cx="393600" cy="30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7">
            <a:alphaModFix/>
          </a:blip>
          <a:srcRect b="0" l="3558" r="0" t="0"/>
          <a:stretch/>
        </p:blipFill>
        <p:spPr>
          <a:xfrm>
            <a:off x="4523075" y="4120725"/>
            <a:ext cx="442525" cy="4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F6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Future Versions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85206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 complete and functional trivia game for everyone to enjoy from selecting characters to levels of difficulty.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17916" l="0" r="0" t="30671"/>
          <a:stretch/>
        </p:blipFill>
        <p:spPr>
          <a:xfrm>
            <a:off x="652713" y="2450525"/>
            <a:ext cx="7838573" cy="2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49400" y="239575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Any </a:t>
            </a:r>
            <a:endParaRPr sz="44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Questions?</a:t>
            </a:r>
            <a:endParaRPr sz="44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14310" l="47260" r="41851" t="55124"/>
          <a:stretch/>
        </p:blipFill>
        <p:spPr>
          <a:xfrm>
            <a:off x="4274175" y="869550"/>
            <a:ext cx="2155901" cy="34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500" y="-236275"/>
            <a:ext cx="3195349" cy="31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24179" l="0" r="0" t="27345"/>
          <a:stretch/>
        </p:blipFill>
        <p:spPr>
          <a:xfrm>
            <a:off x="701400" y="916036"/>
            <a:ext cx="3870601" cy="334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287" y="445025"/>
            <a:ext cx="4529889" cy="38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Team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5585200" y="4047050"/>
            <a:ext cx="26502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Hamid Sutton</a:t>
            </a:r>
            <a:endParaRPr sz="2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2307"/>
              <a:buFont typeface="Arial"/>
              <a:buNone/>
            </a:pPr>
            <a:r>
              <a:rPr lang="en" sz="2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CIS Major</a:t>
            </a:r>
            <a:endParaRPr sz="2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1169475" y="4047050"/>
            <a:ext cx="26502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Laci Parker</a:t>
            </a:r>
            <a:endParaRPr sz="2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Cybersecurity Major</a:t>
            </a:r>
            <a:endParaRPr sz="2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F6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48250" r="0" t="4232"/>
          <a:stretch/>
        </p:blipFill>
        <p:spPr>
          <a:xfrm>
            <a:off x="4314875" y="108975"/>
            <a:ext cx="4731826" cy="49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Problem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The problem we want to solve in making a computer trivia game is to make it enjoyable for everyone.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We want to have questions that are not too easy or too hard so beginners and experienced players can have fun playing and learn something new.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We want to make the game interesting and inclusive for everyone.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69434" l="57553" r="0" t="0"/>
          <a:stretch/>
        </p:blipFill>
        <p:spPr>
          <a:xfrm>
            <a:off x="5262650" y="-324125"/>
            <a:ext cx="3881352" cy="157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Solution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To build a trivia game is like putting a puzzle together. You have the following tools.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Javascript holds the game together to make everything functional.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Html provides structure to the game's content.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CSS is about coloring and styling. It makes it more appealing.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Bootstrap handles the ultimate set of tools you need to make sure everything works.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69436" l="5400" r="72338" t="10286"/>
          <a:stretch/>
        </p:blipFill>
        <p:spPr>
          <a:xfrm>
            <a:off x="-10" y="-77200"/>
            <a:ext cx="1216733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74053" l="5414" r="72414" t="0"/>
          <a:stretch/>
        </p:blipFill>
        <p:spPr>
          <a:xfrm flipH="1">
            <a:off x="4458927" y="-474750"/>
            <a:ext cx="1653898" cy="10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Demo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5295600" y="1374150"/>
            <a:ext cx="3299700" cy="23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" name="Google Shape;121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725" y="263175"/>
            <a:ext cx="4617150" cy="46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F6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50870" l="-1780" r="75743" t="16387"/>
          <a:stretch/>
        </p:blipFill>
        <p:spPr>
          <a:xfrm rot="-631947">
            <a:off x="1104665" y="3643272"/>
            <a:ext cx="1132669" cy="80117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Lessons Learned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8520600" cy="18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Learning to know where certain codes go in place of HTML, CSS, Javascript, and Bootstrap of a document.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Looking through documentation to find resources to help further the development of the game.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Learning to use Canva-created images to further the style process and to help </a:t>
            </a: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 plan</a:t>
            </a: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for the story of the game.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Learning how to lay buttons over images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65626" l="31725" r="33476" t="6826"/>
          <a:stretch/>
        </p:blipFill>
        <p:spPr>
          <a:xfrm rot="4743689">
            <a:off x="451128" y="3715475"/>
            <a:ext cx="1513770" cy="6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0" l="21464" r="12227" t="0"/>
          <a:stretch/>
        </p:blipFill>
        <p:spPr>
          <a:xfrm>
            <a:off x="2126675" y="3002875"/>
            <a:ext cx="1902874" cy="161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54904" l="73720" r="242" t="12353"/>
          <a:stretch/>
        </p:blipFill>
        <p:spPr>
          <a:xfrm rot="-631947">
            <a:off x="7374290" y="254522"/>
            <a:ext cx="1132669" cy="80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